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7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5.jpeg" ContentType="image/jpeg"/>
  <Override PartName="/ppt/media/image2.png" ContentType="image/png"/>
  <Override PartName="/ppt/media/image6.jpeg" ContentType="image/jpeg"/>
  <Override PartName="/ppt/media/image7.jpeg" ContentType="image/jpeg"/>
  <Override PartName="/ppt/media/image1.png" ContentType="image/png"/>
  <Override PartName="/ppt/media/image3.jpeg" ContentType="image/jpeg"/>
  <Override PartName="/ppt/media/image4.jpeg" ContentType="image/jpeg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_rels/.rels" ContentType="application/vnd.openxmlformats-package.relationshi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380880" y="4839120"/>
            <a:ext cx="8457120" cy="5795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380880" y="4839120"/>
            <a:ext cx="8457120" cy="5795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Line 2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Line 3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Line 4"/>
          <p:cNvSpPr/>
          <p:nvPr/>
        </p:nvSpPr>
        <p:spPr>
          <a:xfrm>
            <a:off x="514080" y="534960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380880" y="4839120"/>
            <a:ext cx="8457120" cy="1249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Line 1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Line 2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Line 3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525">
            <a:solidFill>
              <a:srgbClr val="f0a2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 rot="52800">
            <a:off x="-1666440" y="538200"/>
            <a:ext cx="8062920" cy="590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22000"/>
          </a:bodyPr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r>
              <a:rPr b="1" lang="ru-RU" sz="2600" spc="-1" strike="noStrike">
                <a:solidFill>
                  <a:srgbClr val="44342a"/>
                </a:solidFill>
                <a:latin typeface="Times New Roman"/>
                <a:ea typeface="Calibri"/>
              </a:rPr>
              <a:t>МКОУ «СПЕЦИАЛЬНАЯ ШКОЛА № 30»</a:t>
            </a: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r>
              <a:rPr b="1" lang="ru-RU" sz="3200" spc="-1" strike="noStrike">
                <a:solidFill>
                  <a:srgbClr val="44342a"/>
                </a:solidFill>
                <a:latin typeface="Times New Roman"/>
                <a:ea typeface="Calibri"/>
              </a:rPr>
              <a:t>Богатства отданные людям</a:t>
            </a: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r>
              <a:rPr b="1" lang="ru-RU" sz="3200" spc="-1" strike="noStrike">
                <a:solidFill>
                  <a:srgbClr val="44342a"/>
                </a:solidFill>
                <a:latin typeface="Times New Roman"/>
                <a:ea typeface="Calibri"/>
              </a:rPr>
              <a:t>                              </a:t>
            </a: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r>
              <a:rPr b="1" lang="ru-RU" sz="3200" spc="-1" strike="noStrike">
                <a:solidFill>
                  <a:srgbClr val="44342a"/>
                </a:solidFill>
                <a:latin typeface="Times New Roman"/>
                <a:ea typeface="Calibri"/>
              </a:rPr>
              <a:t>                                                    </a:t>
            </a:r>
            <a:r>
              <a:rPr b="1" lang="ru-RU" sz="3200" spc="-1" strike="noStrike">
                <a:solidFill>
                  <a:srgbClr val="44342a"/>
                </a:solidFill>
                <a:latin typeface="Times New Roman"/>
                <a:ea typeface="Calibri"/>
              </a:rPr>
              <a:t>Выполнила: Орлова Н.С.</a:t>
            </a:r>
            <a:endParaRPr b="0" lang="ru-RU" sz="3200" spc="-1" strike="noStrike">
              <a:latin typeface="Arial"/>
            </a:endParaRPr>
          </a:p>
          <a:p>
            <a:pPr marL="3596760" algn="r">
              <a:lnSpc>
                <a:spcPct val="150000"/>
              </a:lnSpc>
              <a:tabLst>
                <a:tab algn="l" pos="0"/>
              </a:tabLst>
            </a:pPr>
            <a:r>
              <a:rPr b="0" lang="ru-RU" sz="3200" spc="-1" strike="noStrike">
                <a:solidFill>
                  <a:srgbClr val="44342a"/>
                </a:solidFill>
                <a:latin typeface="Times New Roman"/>
                <a:ea typeface="Calibri"/>
              </a:rPr>
              <a:t>   </a:t>
            </a:r>
            <a:endParaRPr b="0" lang="ru-RU" sz="3200" spc="-1" strike="noStrike">
              <a:latin typeface="Arial"/>
            </a:endParaRPr>
          </a:p>
          <a:p>
            <a:pPr marL="3596760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>
              <a:lnSpc>
                <a:spcPct val="150000"/>
              </a:lnSpc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3596760" algn="ctr">
              <a:lnSpc>
                <a:spcPct val="15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44342a"/>
                </a:solidFill>
                <a:latin typeface="Times New Roman"/>
                <a:ea typeface="Calibri"/>
              </a:rPr>
              <a:t>г. Новокузнецк</a:t>
            </a:r>
            <a:endParaRPr b="0" lang="ru-RU" sz="1600" spc="-1" strike="noStrike">
              <a:latin typeface="Arial"/>
            </a:endParaRPr>
          </a:p>
          <a:p>
            <a:pPr marL="3596760">
              <a:lnSpc>
                <a:spcPct val="150000"/>
              </a:lnSpc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marL="3596760">
              <a:lnSpc>
                <a:spcPct val="15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44342a"/>
                </a:solidFill>
                <a:latin typeface="Times New Roman"/>
                <a:ea typeface="Calibri"/>
              </a:rPr>
              <a:t>   </a:t>
            </a:r>
            <a:endParaRPr b="0" lang="ru-RU" sz="1600" spc="-1" strike="noStrike">
              <a:latin typeface="Arial"/>
            </a:endParaRPr>
          </a:p>
          <a:p>
            <a:pPr marL="359676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marL="3596760" algn="ctr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marL="3596760" algn="ctr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marL="3596760" algn="ctr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 marL="359676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Объект 5" descr=""/>
          <p:cNvPicPr/>
          <p:nvPr/>
        </p:nvPicPr>
        <p:blipFill>
          <a:blip r:embed="rId1"/>
          <a:stretch/>
        </p:blipFill>
        <p:spPr>
          <a:xfrm>
            <a:off x="1630800" y="1080000"/>
            <a:ext cx="6540480" cy="6236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4140000" y="2508840"/>
            <a:ext cx="4535280" cy="395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4419720" y="3276720"/>
            <a:ext cx="4255920" cy="425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4419720" y="3276720"/>
            <a:ext cx="3103560" cy="310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4"/>
          <p:cNvSpPr/>
          <p:nvPr/>
        </p:nvSpPr>
        <p:spPr>
          <a:xfrm flipV="1">
            <a:off x="4891680" y="1914480"/>
            <a:ext cx="3783600" cy="514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5"/>
          <p:cNvSpPr/>
          <p:nvPr/>
        </p:nvSpPr>
        <p:spPr>
          <a:xfrm>
            <a:off x="4419720" y="32767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6"/>
          <p:cNvSpPr/>
          <p:nvPr/>
        </p:nvSpPr>
        <p:spPr>
          <a:xfrm>
            <a:off x="4572000" y="342900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1" name="Picture 2" descr=""/>
          <p:cNvPicPr/>
          <p:nvPr/>
        </p:nvPicPr>
        <p:blipFill>
          <a:blip r:embed="rId1"/>
          <a:stretch/>
        </p:blipFill>
        <p:spPr>
          <a:xfrm>
            <a:off x="899640" y="0"/>
            <a:ext cx="7199640" cy="6380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467640" y="836640"/>
            <a:ext cx="8424000" cy="547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93" name="Рисунок 3" descr=""/>
          <p:cNvPicPr/>
          <p:nvPr/>
        </p:nvPicPr>
        <p:blipFill>
          <a:blip r:embed="rId1"/>
          <a:stretch/>
        </p:blipFill>
        <p:spPr>
          <a:xfrm>
            <a:off x="683640" y="520920"/>
            <a:ext cx="6839640" cy="5787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467640" y="836640"/>
            <a:ext cx="8424000" cy="547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95" name="Рисунок 4" descr=""/>
          <p:cNvPicPr/>
          <p:nvPr/>
        </p:nvPicPr>
        <p:blipFill>
          <a:blip r:embed="rId1"/>
          <a:stretch/>
        </p:blipFill>
        <p:spPr>
          <a:xfrm>
            <a:off x="1277640" y="540000"/>
            <a:ext cx="6641640" cy="5826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685800" y="836640"/>
            <a:ext cx="7771320" cy="646920"/>
          </a:xfrm>
          <a:prstGeom prst="rect">
            <a:avLst/>
          </a:prstGeom>
          <a:solidFill>
            <a:srgbClr val="91581f"/>
          </a:solidFill>
          <a:ln w="25560">
            <a:solidFill>
              <a:srgbClr val="a564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2800" spc="-1" strike="noStrike" cap="all">
                <a:solidFill>
                  <a:srgbClr val="fff2ce"/>
                </a:solidFill>
                <a:latin typeface="Franklin Gothic Book"/>
                <a:ea typeface="DejaVu Sans"/>
              </a:rPr>
              <a:t>Моё отношение к н.и. вАВИЛОВУ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1331640" y="1484640"/>
            <a:ext cx="6623640" cy="18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66000"/>
          </a:bodyPr>
          <a:p>
            <a:pPr>
              <a:lnSpc>
                <a:spcPct val="100000"/>
              </a:lnSpc>
              <a:spcBef>
                <a:spcPts val="720"/>
              </a:spcBef>
              <a:tabLst>
                <a:tab algn="l" pos="0"/>
              </a:tabLst>
            </a:pPr>
            <a:r>
              <a:rPr b="1" lang="ru-RU" sz="2400" spc="-1" strike="noStrike">
                <a:solidFill>
                  <a:srgbClr val="44342a"/>
                </a:solidFill>
                <a:latin typeface="Franklin Gothic Book"/>
                <a:ea typeface="DejaVu Sans"/>
              </a:rPr>
              <a:t>Я считаю это очень хорошо, что благодаря ученому Н.И. Вавилову мы можем не ездить в другие страны за картофелем, огурцами, кукурузой и др., а выращивать их на своем огороде.</a:t>
            </a:r>
            <a:r>
              <a:rPr b="1" lang="ru-RU" sz="3600" spc="-1" strike="noStrike">
                <a:solidFill>
                  <a:srgbClr val="44342a"/>
                </a:solidFill>
                <a:latin typeface="Franklin Gothic Book"/>
                <a:ea typeface="DejaVu Sans"/>
              </a:rPr>
              <a:t> 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98" name="Рисунок 3" descr=""/>
          <p:cNvPicPr/>
          <p:nvPr/>
        </p:nvPicPr>
        <p:blipFill>
          <a:blip r:embed="rId1"/>
          <a:stretch/>
        </p:blipFill>
        <p:spPr>
          <a:xfrm>
            <a:off x="2988000" y="3717000"/>
            <a:ext cx="4570920" cy="285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1346</TotalTime>
  <Application>LibreOffice/7.0.6.2$Linux_X86_64 LibreOffice_project/00$Build-2</Application>
  <AppVersion>15.0000</AppVersion>
  <Words>68</Words>
  <Paragraphs>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2017-04-30T01:33:47Z</dcterms:created>
  <dc:creator>Admin</dc:creator>
  <dc:description/>
  <dc:language>ru-RU</dc:language>
  <cp:lastModifiedBy/>
  <dcterms:modified xsi:type="dcterms:W3CDTF">2024-05-27T10:50:32Z</dcterms:modified>
  <cp:revision>49</cp:revision>
  <dc:subject/>
  <dc:title>ВЫПУСКНАЯ  КВАЛИФИКАЦИОННАЯ РАБОТА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6</vt:i4>
  </property>
</Properties>
</file>